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63" r:id="rId3"/>
    <p:sldId id="257" r:id="rId4"/>
    <p:sldId id="260" r:id="rId5"/>
    <p:sldId id="258" r:id="rId6"/>
    <p:sldId id="259" r:id="rId7"/>
    <p:sldId id="262"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62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BD56C0-F777-4F00-9A5E-374E45CC7DDB}" type="datetimeFigureOut">
              <a:rPr lang="en-IN" smtClean="0"/>
              <a:t>15-12-2022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0EAB8B-7FA0-434E-BD32-EAA0CF0820D3}" type="slidenum">
              <a:rPr lang="en-IN" smtClean="0"/>
              <a:t>‹#›</a:t>
            </a:fld>
            <a:endParaRPr lang="en-IN"/>
          </a:p>
        </p:txBody>
      </p:sp>
    </p:spTree>
    <p:extLst>
      <p:ext uri="{BB962C8B-B14F-4D97-AF65-F5344CB8AC3E}">
        <p14:creationId xmlns:p14="http://schemas.microsoft.com/office/powerpoint/2010/main" val="2448715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990EAB8B-7FA0-434E-BD32-EAA0CF0820D3}" type="slidenum">
              <a:rPr lang="en-IN" smtClean="0"/>
              <a:t>3</a:t>
            </a:fld>
            <a:endParaRPr lang="en-IN"/>
          </a:p>
        </p:txBody>
      </p:sp>
    </p:spTree>
    <p:extLst>
      <p:ext uri="{BB962C8B-B14F-4D97-AF65-F5344CB8AC3E}">
        <p14:creationId xmlns:p14="http://schemas.microsoft.com/office/powerpoint/2010/main" val="25235620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2697701B-66D3-422F-820A-8988AC9D4FA8}" type="datetimeFigureOut">
              <a:rPr lang="en-IN" smtClean="0"/>
              <a:t>15-12-2022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C2FCCEC-3656-4692-8143-BA5729883687}" type="slidenum">
              <a:rPr lang="en-IN" smtClean="0"/>
              <a:t>‹#›</a:t>
            </a:fld>
            <a:endParaRPr lang="en-IN"/>
          </a:p>
        </p:txBody>
      </p:sp>
    </p:spTree>
    <p:extLst>
      <p:ext uri="{BB962C8B-B14F-4D97-AF65-F5344CB8AC3E}">
        <p14:creationId xmlns:p14="http://schemas.microsoft.com/office/powerpoint/2010/main" val="2773774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697701B-66D3-422F-820A-8988AC9D4FA8}" type="datetimeFigureOut">
              <a:rPr lang="en-IN" smtClean="0"/>
              <a:t>15-12-2022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C2FCCEC-3656-4692-8143-BA5729883687}" type="slidenum">
              <a:rPr lang="en-IN" smtClean="0"/>
              <a:t>‹#›</a:t>
            </a:fld>
            <a:endParaRPr lang="en-IN"/>
          </a:p>
        </p:txBody>
      </p:sp>
    </p:spTree>
    <p:extLst>
      <p:ext uri="{BB962C8B-B14F-4D97-AF65-F5344CB8AC3E}">
        <p14:creationId xmlns:p14="http://schemas.microsoft.com/office/powerpoint/2010/main" val="939504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697701B-66D3-422F-820A-8988AC9D4FA8}" type="datetimeFigureOut">
              <a:rPr lang="en-IN" smtClean="0"/>
              <a:t>15-12-2022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C2FCCEC-3656-4692-8143-BA5729883687}" type="slidenum">
              <a:rPr lang="en-IN" smtClean="0"/>
              <a:t>‹#›</a:t>
            </a:fld>
            <a:endParaRPr lang="en-IN"/>
          </a:p>
        </p:txBody>
      </p:sp>
    </p:spTree>
    <p:extLst>
      <p:ext uri="{BB962C8B-B14F-4D97-AF65-F5344CB8AC3E}">
        <p14:creationId xmlns:p14="http://schemas.microsoft.com/office/powerpoint/2010/main" val="2531342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697701B-66D3-422F-820A-8988AC9D4FA8}" type="datetimeFigureOut">
              <a:rPr lang="en-IN" smtClean="0"/>
              <a:t>15-12-2022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C2FCCEC-3656-4692-8143-BA5729883687}" type="slidenum">
              <a:rPr lang="en-IN" smtClean="0"/>
              <a:t>‹#›</a:t>
            </a:fld>
            <a:endParaRPr lang="en-IN"/>
          </a:p>
        </p:txBody>
      </p:sp>
    </p:spTree>
    <p:extLst>
      <p:ext uri="{BB962C8B-B14F-4D97-AF65-F5344CB8AC3E}">
        <p14:creationId xmlns:p14="http://schemas.microsoft.com/office/powerpoint/2010/main" val="3360113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697701B-66D3-422F-820A-8988AC9D4FA8}" type="datetimeFigureOut">
              <a:rPr lang="en-IN" smtClean="0"/>
              <a:t>15-12-2022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C2FCCEC-3656-4692-8143-BA5729883687}" type="slidenum">
              <a:rPr lang="en-IN" smtClean="0"/>
              <a:t>‹#›</a:t>
            </a:fld>
            <a:endParaRPr lang="en-IN"/>
          </a:p>
        </p:txBody>
      </p:sp>
    </p:spTree>
    <p:extLst>
      <p:ext uri="{BB962C8B-B14F-4D97-AF65-F5344CB8AC3E}">
        <p14:creationId xmlns:p14="http://schemas.microsoft.com/office/powerpoint/2010/main" val="361615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2697701B-66D3-422F-820A-8988AC9D4FA8}" type="datetimeFigureOut">
              <a:rPr lang="en-IN" smtClean="0"/>
              <a:t>15-12-2022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C2FCCEC-3656-4692-8143-BA5729883687}" type="slidenum">
              <a:rPr lang="en-IN" smtClean="0"/>
              <a:t>‹#›</a:t>
            </a:fld>
            <a:endParaRPr lang="en-IN"/>
          </a:p>
        </p:txBody>
      </p:sp>
    </p:spTree>
    <p:extLst>
      <p:ext uri="{BB962C8B-B14F-4D97-AF65-F5344CB8AC3E}">
        <p14:creationId xmlns:p14="http://schemas.microsoft.com/office/powerpoint/2010/main" val="26031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2697701B-66D3-422F-820A-8988AC9D4FA8}" type="datetimeFigureOut">
              <a:rPr lang="en-IN" smtClean="0"/>
              <a:t>15-12-2022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C2FCCEC-3656-4692-8143-BA5729883687}" type="slidenum">
              <a:rPr lang="en-IN" smtClean="0"/>
              <a:t>‹#›</a:t>
            </a:fld>
            <a:endParaRPr lang="en-IN"/>
          </a:p>
        </p:txBody>
      </p:sp>
    </p:spTree>
    <p:extLst>
      <p:ext uri="{BB962C8B-B14F-4D97-AF65-F5344CB8AC3E}">
        <p14:creationId xmlns:p14="http://schemas.microsoft.com/office/powerpoint/2010/main" val="2995971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2697701B-66D3-422F-820A-8988AC9D4FA8}" type="datetimeFigureOut">
              <a:rPr lang="en-IN" smtClean="0"/>
              <a:t>15-12-2022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C2FCCEC-3656-4692-8143-BA5729883687}" type="slidenum">
              <a:rPr lang="en-IN" smtClean="0"/>
              <a:t>‹#›</a:t>
            </a:fld>
            <a:endParaRPr lang="en-IN"/>
          </a:p>
        </p:txBody>
      </p:sp>
    </p:spTree>
    <p:extLst>
      <p:ext uri="{BB962C8B-B14F-4D97-AF65-F5344CB8AC3E}">
        <p14:creationId xmlns:p14="http://schemas.microsoft.com/office/powerpoint/2010/main" val="2773196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97701B-66D3-422F-820A-8988AC9D4FA8}" type="datetimeFigureOut">
              <a:rPr lang="en-IN" smtClean="0"/>
              <a:t>15-12-2022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C2FCCEC-3656-4692-8143-BA5729883687}" type="slidenum">
              <a:rPr lang="en-IN" smtClean="0"/>
              <a:t>‹#›</a:t>
            </a:fld>
            <a:endParaRPr lang="en-IN"/>
          </a:p>
        </p:txBody>
      </p:sp>
    </p:spTree>
    <p:extLst>
      <p:ext uri="{BB962C8B-B14F-4D97-AF65-F5344CB8AC3E}">
        <p14:creationId xmlns:p14="http://schemas.microsoft.com/office/powerpoint/2010/main" val="1624313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97701B-66D3-422F-820A-8988AC9D4FA8}" type="datetimeFigureOut">
              <a:rPr lang="en-IN" smtClean="0"/>
              <a:t>15-12-2022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C2FCCEC-3656-4692-8143-BA5729883687}" type="slidenum">
              <a:rPr lang="en-IN" smtClean="0"/>
              <a:t>‹#›</a:t>
            </a:fld>
            <a:endParaRPr lang="en-IN"/>
          </a:p>
        </p:txBody>
      </p:sp>
    </p:spTree>
    <p:extLst>
      <p:ext uri="{BB962C8B-B14F-4D97-AF65-F5344CB8AC3E}">
        <p14:creationId xmlns:p14="http://schemas.microsoft.com/office/powerpoint/2010/main" val="3298845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97701B-66D3-422F-820A-8988AC9D4FA8}" type="datetimeFigureOut">
              <a:rPr lang="en-IN" smtClean="0"/>
              <a:t>15-12-2022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C2FCCEC-3656-4692-8143-BA5729883687}" type="slidenum">
              <a:rPr lang="en-IN" smtClean="0"/>
              <a:t>‹#›</a:t>
            </a:fld>
            <a:endParaRPr lang="en-IN"/>
          </a:p>
        </p:txBody>
      </p:sp>
    </p:spTree>
    <p:extLst>
      <p:ext uri="{BB962C8B-B14F-4D97-AF65-F5344CB8AC3E}">
        <p14:creationId xmlns:p14="http://schemas.microsoft.com/office/powerpoint/2010/main" val="6615069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97701B-66D3-422F-820A-8988AC9D4FA8}" type="datetimeFigureOut">
              <a:rPr lang="en-IN" smtClean="0"/>
              <a:t>15-12-2022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2FCCEC-3656-4692-8143-BA5729883687}" type="slidenum">
              <a:rPr lang="en-IN" smtClean="0"/>
              <a:t>‹#›</a:t>
            </a:fld>
            <a:endParaRPr lang="en-IN"/>
          </a:p>
        </p:txBody>
      </p:sp>
    </p:spTree>
    <p:extLst>
      <p:ext uri="{BB962C8B-B14F-4D97-AF65-F5344CB8AC3E}">
        <p14:creationId xmlns:p14="http://schemas.microsoft.com/office/powerpoint/2010/main" val="13479194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l="165" t="21545" r="35568" b="25516"/>
          <a:stretch>
            <a:fillRect/>
          </a:stretch>
        </p:blipFill>
        <p:spPr bwMode="auto">
          <a:xfrm>
            <a:off x="0" y="0"/>
            <a:ext cx="4241873" cy="1398443"/>
          </a:xfrm>
          <a:prstGeom prst="rect">
            <a:avLst/>
          </a:prstGeom>
          <a:noFill/>
          <a:ln>
            <a:noFill/>
          </a:ln>
          <a:effectLst>
            <a:outerShdw blurRad="50800" dist="50800" dir="5400000" algn="ctr" rotWithShape="0">
              <a:srgbClr val="000000">
                <a:alpha val="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4"/>
          <p:cNvSpPr>
            <a:spLocks noGrp="1"/>
          </p:cNvSpPr>
          <p:nvPr>
            <p:ph idx="1"/>
          </p:nvPr>
        </p:nvSpPr>
        <p:spPr>
          <a:xfrm>
            <a:off x="4010439" y="2186620"/>
            <a:ext cx="4171123" cy="1659259"/>
          </a:xfrm>
        </p:spPr>
        <p:txBody>
          <a:bodyPr/>
          <a:lstStyle/>
          <a:p>
            <a:pPr marL="0" indent="0" algn="ctr" defTabSz="914396">
              <a:buNone/>
              <a:defRPr/>
            </a:pPr>
            <a:r>
              <a:rPr lang="en-US" sz="2727" b="1" dirty="0">
                <a:solidFill>
                  <a:schemeClr val="tx1"/>
                </a:solidFill>
                <a:effectLst>
                  <a:outerShdw blurRad="38100" dist="38100" dir="2700000" algn="tl">
                    <a:srgbClr val="000000">
                      <a:alpha val="43137"/>
                    </a:srgbClr>
                  </a:outerShdw>
                </a:effectLst>
              </a:rPr>
              <a:t>ASSIGENMENT – </a:t>
            </a:r>
            <a:r>
              <a:rPr lang="en-US" sz="2727" b="1" dirty="0">
                <a:effectLst>
                  <a:outerShdw blurRad="38100" dist="38100" dir="2700000" algn="tl">
                    <a:srgbClr val="000000">
                      <a:alpha val="43137"/>
                    </a:srgbClr>
                  </a:outerShdw>
                </a:effectLst>
              </a:rPr>
              <a:t>1</a:t>
            </a:r>
            <a:endParaRPr lang="en-IN" sz="2727" b="1" dirty="0">
              <a:solidFill>
                <a:schemeClr val="tx1"/>
              </a:solidFill>
              <a:effectLst>
                <a:outerShdw blurRad="38100" dist="38100" dir="2700000" algn="tl">
                  <a:srgbClr val="000000">
                    <a:alpha val="43137"/>
                  </a:srgbClr>
                </a:outerShdw>
              </a:effectLst>
            </a:endParaRPr>
          </a:p>
          <a:p>
            <a:pPr marL="0" indent="0" algn="ctr" defTabSz="914396">
              <a:buNone/>
              <a:defRPr/>
            </a:pPr>
            <a:r>
              <a:rPr lang="en-US" sz="2727" b="1" dirty="0" smtClean="0">
                <a:solidFill>
                  <a:schemeClr val="tx1"/>
                </a:solidFill>
                <a:effectLst>
                  <a:outerShdw blurRad="38100" dist="38100" dir="2700000" algn="tl">
                    <a:srgbClr val="000000">
                      <a:alpha val="43137"/>
                    </a:srgbClr>
                  </a:outerShdw>
                </a:effectLst>
              </a:rPr>
              <a:t>Introduction   </a:t>
            </a:r>
            <a:endParaRPr lang="en-IN" sz="2727" b="1" dirty="0">
              <a:solidFill>
                <a:schemeClr val="tx1"/>
              </a:solidFill>
              <a:effectLst>
                <a:outerShdw blurRad="38100" dist="38100" dir="2700000" algn="tl">
                  <a:srgbClr val="000000">
                    <a:alpha val="43137"/>
                  </a:srgbClr>
                </a:outerShdw>
              </a:effectLst>
            </a:endParaRPr>
          </a:p>
          <a:p>
            <a:pPr marL="0" indent="0" algn="ctr" defTabSz="914396">
              <a:buNone/>
              <a:defRPr/>
            </a:pPr>
            <a:r>
              <a:rPr lang="en-IN" sz="2727" b="1" dirty="0">
                <a:solidFill>
                  <a:schemeClr val="tx1"/>
                </a:solidFill>
                <a:effectLst>
                  <a:outerShdw blurRad="38100" dist="38100" dir="2700000" algn="tl">
                    <a:srgbClr val="000000">
                      <a:alpha val="43137"/>
                    </a:srgbClr>
                  </a:outerShdw>
                </a:effectLst>
              </a:rPr>
              <a:t>BBA 1</a:t>
            </a:r>
            <a:r>
              <a:rPr lang="en-IN" sz="2727" b="1" baseline="30000" dirty="0">
                <a:solidFill>
                  <a:schemeClr val="tx1"/>
                </a:solidFill>
                <a:effectLst>
                  <a:outerShdw blurRad="38100" dist="38100" dir="2700000" algn="tl">
                    <a:srgbClr val="000000">
                      <a:alpha val="43137"/>
                    </a:srgbClr>
                  </a:outerShdw>
                </a:effectLst>
              </a:rPr>
              <a:t>st</a:t>
            </a:r>
            <a:r>
              <a:rPr lang="en-IN" sz="2727" b="1" dirty="0">
                <a:solidFill>
                  <a:schemeClr val="tx1"/>
                </a:solidFill>
                <a:effectLst>
                  <a:outerShdw blurRad="38100" dist="38100" dir="2700000" algn="tl">
                    <a:srgbClr val="000000">
                      <a:alpha val="43137"/>
                    </a:srgbClr>
                  </a:outerShdw>
                </a:effectLst>
              </a:rPr>
              <a:t> SEM (2022-23)</a:t>
            </a:r>
          </a:p>
          <a:p>
            <a:pPr marL="0" indent="0" defTabSz="914396">
              <a:buNone/>
              <a:defRPr/>
            </a:pPr>
            <a:endParaRPr lang="en-IN" sz="2000" b="1" dirty="0">
              <a:solidFill>
                <a:schemeClr val="tx1"/>
              </a:solidFill>
              <a:effectLst>
                <a:outerShdw blurRad="38100" dist="38100" dir="2700000" algn="tl">
                  <a:srgbClr val="000000">
                    <a:alpha val="43137"/>
                  </a:srgbClr>
                </a:outerShdw>
              </a:effectLst>
            </a:endParaRPr>
          </a:p>
        </p:txBody>
      </p:sp>
      <p:sp>
        <p:nvSpPr>
          <p:cNvPr id="4100" name="TextBox 6"/>
          <p:cNvSpPr txBox="1">
            <a:spLocks noChangeArrowheads="1"/>
          </p:cNvSpPr>
          <p:nvPr/>
        </p:nvSpPr>
        <p:spPr bwMode="auto">
          <a:xfrm>
            <a:off x="1077404" y="4634056"/>
            <a:ext cx="2379085" cy="1015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Rockwell" panose="02060603020205020403" pitchFamily="18" charset="0"/>
              </a:defRPr>
            </a:lvl1pPr>
            <a:lvl2pPr marL="742950" indent="-285750">
              <a:defRPr>
                <a:solidFill>
                  <a:schemeClr val="tx1"/>
                </a:solidFill>
                <a:latin typeface="Rockwell" panose="02060603020205020403" pitchFamily="18" charset="0"/>
              </a:defRPr>
            </a:lvl2pPr>
            <a:lvl3pPr marL="1143000" indent="-228600">
              <a:defRPr>
                <a:solidFill>
                  <a:schemeClr val="tx1"/>
                </a:solidFill>
                <a:latin typeface="Rockwell" panose="02060603020205020403" pitchFamily="18" charset="0"/>
              </a:defRPr>
            </a:lvl3pPr>
            <a:lvl4pPr marL="1600200" indent="-228600">
              <a:defRPr>
                <a:solidFill>
                  <a:schemeClr val="tx1"/>
                </a:solidFill>
                <a:latin typeface="Rockwell" panose="02060603020205020403" pitchFamily="18" charset="0"/>
              </a:defRPr>
            </a:lvl4pPr>
            <a:lvl5pPr marL="2057400" indent="-228600">
              <a:defRPr>
                <a:solidFill>
                  <a:schemeClr val="tx1"/>
                </a:solidFill>
                <a:latin typeface="Rockwell" panose="02060603020205020403" pitchFamily="18" charset="0"/>
              </a:defRPr>
            </a:lvl5pPr>
            <a:lvl6pPr marL="2514600" indent="-228600" defTabSz="457200" eaLnBrk="0" fontAlgn="base" hangingPunct="0">
              <a:spcBef>
                <a:spcPct val="0"/>
              </a:spcBef>
              <a:spcAft>
                <a:spcPct val="0"/>
              </a:spcAft>
              <a:defRPr>
                <a:solidFill>
                  <a:schemeClr val="tx1"/>
                </a:solidFill>
                <a:latin typeface="Rockwell" panose="02060603020205020403" pitchFamily="18" charset="0"/>
              </a:defRPr>
            </a:lvl6pPr>
            <a:lvl7pPr marL="2971800" indent="-228600" defTabSz="457200" eaLnBrk="0" fontAlgn="base" hangingPunct="0">
              <a:spcBef>
                <a:spcPct val="0"/>
              </a:spcBef>
              <a:spcAft>
                <a:spcPct val="0"/>
              </a:spcAft>
              <a:defRPr>
                <a:solidFill>
                  <a:schemeClr val="tx1"/>
                </a:solidFill>
                <a:latin typeface="Rockwell" panose="02060603020205020403" pitchFamily="18" charset="0"/>
              </a:defRPr>
            </a:lvl7pPr>
            <a:lvl8pPr marL="3429000" indent="-228600" defTabSz="457200" eaLnBrk="0" fontAlgn="base" hangingPunct="0">
              <a:spcBef>
                <a:spcPct val="0"/>
              </a:spcBef>
              <a:spcAft>
                <a:spcPct val="0"/>
              </a:spcAft>
              <a:defRPr>
                <a:solidFill>
                  <a:schemeClr val="tx1"/>
                </a:solidFill>
                <a:latin typeface="Rockwell" panose="02060603020205020403" pitchFamily="18" charset="0"/>
              </a:defRPr>
            </a:lvl8pPr>
            <a:lvl9pPr marL="3886200" indent="-228600" defTabSz="457200" eaLnBrk="0" fontAlgn="base" hangingPunct="0">
              <a:spcBef>
                <a:spcPct val="0"/>
              </a:spcBef>
              <a:spcAft>
                <a:spcPct val="0"/>
              </a:spcAft>
              <a:defRPr>
                <a:solidFill>
                  <a:schemeClr val="tx1"/>
                </a:solidFill>
                <a:latin typeface="Rockwell" panose="02060603020205020403" pitchFamily="18" charset="0"/>
              </a:defRPr>
            </a:lvl9pPr>
          </a:lstStyle>
          <a:p>
            <a:pPr eaLnBrk="1" hangingPunct="1"/>
            <a:r>
              <a:rPr lang="en-IN" altLang="en-US" sz="2182" b="1" u="sng" dirty="0"/>
              <a:t>Submitted </a:t>
            </a:r>
            <a:r>
              <a:rPr lang="en-IN" altLang="en-US" sz="2182" b="1" u="sng" dirty="0" smtClean="0"/>
              <a:t>By-</a:t>
            </a:r>
            <a:endParaRPr lang="en-US" altLang="en-US" sz="1909" dirty="0"/>
          </a:p>
          <a:p>
            <a:pPr eaLnBrk="1" hangingPunct="1"/>
            <a:r>
              <a:rPr lang="en-US" altLang="en-US" sz="1909" dirty="0"/>
              <a:t>Shankh </a:t>
            </a:r>
            <a:r>
              <a:rPr lang="en-US" altLang="en-US" sz="1909" dirty="0" smtClean="0"/>
              <a:t>Bansal</a:t>
            </a:r>
          </a:p>
          <a:p>
            <a:pPr eaLnBrk="1" hangingPunct="1"/>
            <a:r>
              <a:rPr lang="en-US" altLang="en-US" sz="1909" dirty="0" smtClean="0"/>
              <a:t>AU22C1013</a:t>
            </a:r>
            <a:endParaRPr lang="en-US" altLang="en-US" sz="1909" dirty="0"/>
          </a:p>
        </p:txBody>
      </p:sp>
      <p:sp>
        <p:nvSpPr>
          <p:cNvPr id="4101" name="TextBox 8"/>
          <p:cNvSpPr txBox="1">
            <a:spLocks noChangeArrowheads="1"/>
          </p:cNvSpPr>
          <p:nvPr/>
        </p:nvSpPr>
        <p:spPr bwMode="auto">
          <a:xfrm>
            <a:off x="8254097" y="4628541"/>
            <a:ext cx="2379085" cy="759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Rockwell" panose="02060603020205020403" pitchFamily="18" charset="0"/>
              </a:defRPr>
            </a:lvl1pPr>
            <a:lvl2pPr marL="742950" indent="-285750">
              <a:defRPr>
                <a:solidFill>
                  <a:schemeClr val="tx1"/>
                </a:solidFill>
                <a:latin typeface="Rockwell" panose="02060603020205020403" pitchFamily="18" charset="0"/>
              </a:defRPr>
            </a:lvl2pPr>
            <a:lvl3pPr marL="1143000" indent="-228600">
              <a:defRPr>
                <a:solidFill>
                  <a:schemeClr val="tx1"/>
                </a:solidFill>
                <a:latin typeface="Rockwell" panose="02060603020205020403" pitchFamily="18" charset="0"/>
              </a:defRPr>
            </a:lvl3pPr>
            <a:lvl4pPr marL="1600200" indent="-228600">
              <a:defRPr>
                <a:solidFill>
                  <a:schemeClr val="tx1"/>
                </a:solidFill>
                <a:latin typeface="Rockwell" panose="02060603020205020403" pitchFamily="18" charset="0"/>
              </a:defRPr>
            </a:lvl4pPr>
            <a:lvl5pPr marL="2057400" indent="-228600">
              <a:defRPr>
                <a:solidFill>
                  <a:schemeClr val="tx1"/>
                </a:solidFill>
                <a:latin typeface="Rockwell" panose="02060603020205020403" pitchFamily="18" charset="0"/>
              </a:defRPr>
            </a:lvl5pPr>
            <a:lvl6pPr marL="2514600" indent="-228600" defTabSz="457200" eaLnBrk="0" fontAlgn="base" hangingPunct="0">
              <a:spcBef>
                <a:spcPct val="0"/>
              </a:spcBef>
              <a:spcAft>
                <a:spcPct val="0"/>
              </a:spcAft>
              <a:defRPr>
                <a:solidFill>
                  <a:schemeClr val="tx1"/>
                </a:solidFill>
                <a:latin typeface="Rockwell" panose="02060603020205020403" pitchFamily="18" charset="0"/>
              </a:defRPr>
            </a:lvl6pPr>
            <a:lvl7pPr marL="2971800" indent="-228600" defTabSz="457200" eaLnBrk="0" fontAlgn="base" hangingPunct="0">
              <a:spcBef>
                <a:spcPct val="0"/>
              </a:spcBef>
              <a:spcAft>
                <a:spcPct val="0"/>
              </a:spcAft>
              <a:defRPr>
                <a:solidFill>
                  <a:schemeClr val="tx1"/>
                </a:solidFill>
                <a:latin typeface="Rockwell" panose="02060603020205020403" pitchFamily="18" charset="0"/>
              </a:defRPr>
            </a:lvl7pPr>
            <a:lvl8pPr marL="3429000" indent="-228600" defTabSz="457200" eaLnBrk="0" fontAlgn="base" hangingPunct="0">
              <a:spcBef>
                <a:spcPct val="0"/>
              </a:spcBef>
              <a:spcAft>
                <a:spcPct val="0"/>
              </a:spcAft>
              <a:defRPr>
                <a:solidFill>
                  <a:schemeClr val="tx1"/>
                </a:solidFill>
                <a:latin typeface="Rockwell" panose="02060603020205020403" pitchFamily="18" charset="0"/>
              </a:defRPr>
            </a:lvl8pPr>
            <a:lvl9pPr marL="3886200" indent="-228600" defTabSz="457200" eaLnBrk="0" fontAlgn="base" hangingPunct="0">
              <a:spcBef>
                <a:spcPct val="0"/>
              </a:spcBef>
              <a:spcAft>
                <a:spcPct val="0"/>
              </a:spcAft>
              <a:defRPr>
                <a:solidFill>
                  <a:schemeClr val="tx1"/>
                </a:solidFill>
                <a:latin typeface="Rockwell" panose="02060603020205020403" pitchFamily="18" charset="0"/>
              </a:defRPr>
            </a:lvl9pPr>
          </a:lstStyle>
          <a:p>
            <a:pPr eaLnBrk="1" hangingPunct="1">
              <a:lnSpc>
                <a:spcPts val="2618"/>
              </a:lnSpc>
            </a:pPr>
            <a:r>
              <a:rPr lang="en-US" altLang="en-US" sz="2182" b="1" u="sng" dirty="0"/>
              <a:t>Submitted To- </a:t>
            </a:r>
          </a:p>
          <a:p>
            <a:pPr eaLnBrk="1" hangingPunct="1">
              <a:lnSpc>
                <a:spcPts val="2618"/>
              </a:lnSpc>
            </a:pPr>
            <a:r>
              <a:rPr lang="en-US" altLang="en-US" sz="1909" dirty="0" smtClean="0"/>
              <a:t>Dr. Gaurav Bagra </a:t>
            </a:r>
            <a:endParaRPr lang="en-IN" altLang="en-US" sz="1909" dirty="0"/>
          </a:p>
        </p:txBody>
      </p:sp>
      <p:pic>
        <p:nvPicPr>
          <p:cNvPr id="4102" name="Picture 2"/>
          <p:cNvPicPr>
            <a:picLocks noChangeAspect="1" noChangeArrowheads="1"/>
          </p:cNvPicPr>
          <p:nvPr/>
        </p:nvPicPr>
        <p:blipFill>
          <a:blip r:embed="rId2">
            <a:extLst>
              <a:ext uri="{28A0092B-C50C-407E-A947-70E740481C1C}">
                <a14:useLocalDpi xmlns:a14="http://schemas.microsoft.com/office/drawing/2010/main" val="0"/>
              </a:ext>
            </a:extLst>
          </a:blip>
          <a:srcRect l="74664" t="21545" r="-165" b="25516"/>
          <a:stretch>
            <a:fillRect/>
          </a:stretch>
        </p:blipFill>
        <p:spPr bwMode="auto">
          <a:xfrm>
            <a:off x="10474950" y="-7074"/>
            <a:ext cx="1724640" cy="1432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303238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000" b="1" dirty="0" smtClean="0">
                <a:latin typeface="Winter Glisten" pitchFamily="50" charset="0"/>
              </a:rPr>
              <a:t>Objective </a:t>
            </a:r>
            <a:endParaRPr lang="en-IN" sz="6000" b="1" dirty="0">
              <a:latin typeface="Winter Glisten" pitchFamily="50" charset="0"/>
            </a:endParaRPr>
          </a:p>
        </p:txBody>
      </p:sp>
      <p:sp>
        <p:nvSpPr>
          <p:cNvPr id="3" name="Content Placeholder 2"/>
          <p:cNvSpPr>
            <a:spLocks noGrp="1"/>
          </p:cNvSpPr>
          <p:nvPr>
            <p:ph idx="1"/>
          </p:nvPr>
        </p:nvSpPr>
        <p:spPr/>
        <p:txBody>
          <a:bodyPr>
            <a:normAutofit/>
          </a:bodyPr>
          <a:lstStyle/>
          <a:p>
            <a:r>
              <a:rPr lang="en-US" sz="2400" dirty="0"/>
              <a:t>To achieve attention as much as possible</a:t>
            </a:r>
            <a:r>
              <a:rPr lang="en-US" sz="2400" dirty="0" smtClean="0"/>
              <a:t>.</a:t>
            </a:r>
          </a:p>
          <a:p>
            <a:r>
              <a:rPr lang="en-US" sz="2400" dirty="0"/>
              <a:t>T</a:t>
            </a:r>
            <a:r>
              <a:rPr lang="en-US" sz="2400" dirty="0" smtClean="0"/>
              <a:t>o </a:t>
            </a:r>
            <a:r>
              <a:rPr lang="en-US" sz="2400" dirty="0"/>
              <a:t>convey the thoughts to the people and give information regarding the details which can be useful and helpful</a:t>
            </a:r>
            <a:r>
              <a:rPr lang="en-US" sz="2400" dirty="0" smtClean="0"/>
              <a:t>.</a:t>
            </a:r>
          </a:p>
          <a:p>
            <a:r>
              <a:rPr lang="en-US" sz="2400" dirty="0"/>
              <a:t>To </a:t>
            </a:r>
            <a:r>
              <a:rPr lang="en-US" sz="2400" dirty="0" smtClean="0"/>
              <a:t>get advice </a:t>
            </a:r>
            <a:r>
              <a:rPr lang="en-US" sz="2400" dirty="0"/>
              <a:t>and suggestions.</a:t>
            </a:r>
          </a:p>
          <a:p>
            <a:r>
              <a:rPr lang="en-IN" sz="2400" dirty="0" smtClean="0"/>
              <a:t>To keep </a:t>
            </a:r>
            <a:r>
              <a:rPr lang="en-IN" sz="2400" dirty="0"/>
              <a:t>customers </a:t>
            </a:r>
            <a:r>
              <a:rPr lang="en-IN" sz="2400" dirty="0" smtClean="0"/>
              <a:t>loyal.</a:t>
            </a:r>
            <a:r>
              <a:rPr lang="en-IN" sz="2400" dirty="0"/>
              <a:t> </a:t>
            </a:r>
          </a:p>
        </p:txBody>
      </p:sp>
    </p:spTree>
    <p:extLst>
      <p:ext uri="{BB962C8B-B14F-4D97-AF65-F5344CB8AC3E}">
        <p14:creationId xmlns:p14="http://schemas.microsoft.com/office/powerpoint/2010/main" val="3487938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01701"/>
            <a:ext cx="10515600" cy="1325563"/>
          </a:xfrm>
        </p:spPr>
        <p:txBody>
          <a:bodyPr/>
          <a:lstStyle/>
          <a:p>
            <a:pPr algn="ctr"/>
            <a:r>
              <a:rPr lang="en-US" b="1" dirty="0" smtClean="0">
                <a:latin typeface="Winter Glisten" pitchFamily="50" charset="0"/>
              </a:rPr>
              <a:t>About myself </a:t>
            </a:r>
            <a:endParaRPr lang="en-IN" b="1" dirty="0">
              <a:latin typeface="Winter Glisten" pitchFamily="50" charset="0"/>
            </a:endParaRPr>
          </a:p>
        </p:txBody>
      </p:sp>
      <p:sp>
        <p:nvSpPr>
          <p:cNvPr id="3" name="Content Placeholder 2"/>
          <p:cNvSpPr>
            <a:spLocks noGrp="1"/>
          </p:cNvSpPr>
          <p:nvPr>
            <p:ph idx="1"/>
          </p:nvPr>
        </p:nvSpPr>
        <p:spPr>
          <a:xfrm>
            <a:off x="838200" y="1889633"/>
            <a:ext cx="10515600" cy="4351338"/>
          </a:xfrm>
        </p:spPr>
        <p:txBody>
          <a:bodyPr>
            <a:normAutofit/>
          </a:bodyPr>
          <a:lstStyle/>
          <a:p>
            <a:pPr marL="0" indent="0" algn="ctr">
              <a:buNone/>
            </a:pPr>
            <a:r>
              <a:rPr lang="en-US" sz="3000" dirty="0" smtClean="0">
                <a:latin typeface="Garamond" panose="02020404030301010803" pitchFamily="18" charset="0"/>
              </a:rPr>
              <a:t>Hello, my name is Shankh Bansal. I am 18 years old, and I'm from Ujjain (MP). The 2 thing I love about Ujjain is holiness and the food. My hobbies are playing and cooking, I am a national badminton player.</a:t>
            </a:r>
          </a:p>
          <a:p>
            <a:pPr marL="0" indent="0" algn="ctr">
              <a:buNone/>
            </a:pPr>
            <a:r>
              <a:rPr lang="en-US" sz="3000" dirty="0" smtClean="0">
                <a:latin typeface="Garamond" panose="02020404030301010803" pitchFamily="18" charset="0"/>
              </a:rPr>
              <a:t>My short term goals to clear GMAT exam. Thank you   </a:t>
            </a:r>
            <a:endParaRPr lang="en-IN" sz="3000" dirty="0">
              <a:latin typeface="Garamond" panose="02020404030301010803" pitchFamily="18" charset="0"/>
            </a:endParaRPr>
          </a:p>
        </p:txBody>
      </p:sp>
      <p:pic>
        <p:nvPicPr>
          <p:cNvPr id="5" name="Picture 4"/>
          <p:cNvPicPr>
            <a:picLocks noChangeAspect="1"/>
          </p:cNvPicPr>
          <p:nvPr/>
        </p:nvPicPr>
        <p:blipFill>
          <a:blip r:embed="rId3"/>
          <a:stretch>
            <a:fillRect/>
          </a:stretch>
        </p:blipFill>
        <p:spPr>
          <a:xfrm>
            <a:off x="10601325" y="3829050"/>
            <a:ext cx="1504950" cy="3028950"/>
          </a:xfrm>
          <a:prstGeom prst="rect">
            <a:avLst/>
          </a:prstGeom>
        </p:spPr>
      </p:pic>
      <p:pic>
        <p:nvPicPr>
          <p:cNvPr id="10" name="Picture 9"/>
          <p:cNvPicPr>
            <a:picLocks noChangeAspect="1"/>
          </p:cNvPicPr>
          <p:nvPr/>
        </p:nvPicPr>
        <p:blipFill>
          <a:blip r:embed="rId3"/>
          <a:stretch>
            <a:fillRect/>
          </a:stretch>
        </p:blipFill>
        <p:spPr>
          <a:xfrm>
            <a:off x="0" y="3829050"/>
            <a:ext cx="1504950" cy="3028950"/>
          </a:xfrm>
          <a:prstGeom prst="rect">
            <a:avLst/>
          </a:prstGeom>
          <a:effectLst>
            <a:outerShdw dir="21540000" algn="ctr" rotWithShape="0">
              <a:schemeClr val="bg1"/>
            </a:outerShdw>
          </a:effectLst>
          <a:scene3d>
            <a:camera prst="obliqueTopLeft"/>
            <a:lightRig rig="threePt" dir="t"/>
          </a:scene3d>
        </p:spPr>
      </p:pic>
    </p:spTree>
    <p:extLst>
      <p:ext uri="{BB962C8B-B14F-4D97-AF65-F5344CB8AC3E}">
        <p14:creationId xmlns:p14="http://schemas.microsoft.com/office/powerpoint/2010/main" val="9587151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952500" y="-9144"/>
            <a:ext cx="10287000" cy="6858000"/>
          </a:xfrm>
          <a:prstGeom prst="rect">
            <a:avLst/>
          </a:prstGeom>
          <a:ln>
            <a:noFill/>
          </a:ln>
          <a:effectLst>
            <a:softEdge rad="112500"/>
          </a:effectLst>
        </p:spPr>
      </p:pic>
      <p:sp>
        <p:nvSpPr>
          <p:cNvPr id="2" name="TextBox 1"/>
          <p:cNvSpPr txBox="1"/>
          <p:nvPr/>
        </p:nvSpPr>
        <p:spPr>
          <a:xfrm>
            <a:off x="11393424" y="1039267"/>
            <a:ext cx="512064" cy="5693866"/>
          </a:xfrm>
          <a:prstGeom prst="rect">
            <a:avLst/>
          </a:prstGeom>
          <a:noFill/>
        </p:spPr>
        <p:txBody>
          <a:bodyPr wrap="square" rtlCol="0">
            <a:spAutoFit/>
          </a:bodyPr>
          <a:lstStyle/>
          <a:p>
            <a:pPr algn="ctr"/>
            <a:r>
              <a:rPr lang="en-IN" sz="2800" b="1" dirty="0" smtClean="0"/>
              <a:t>E</a:t>
            </a:r>
          </a:p>
          <a:p>
            <a:pPr algn="ctr"/>
            <a:r>
              <a:rPr lang="en-IN" sz="2800" b="1" dirty="0" smtClean="0"/>
              <a:t>N</a:t>
            </a:r>
          </a:p>
          <a:p>
            <a:pPr algn="ctr"/>
            <a:r>
              <a:rPr lang="en-IN" sz="2800" b="1" dirty="0" smtClean="0"/>
              <a:t>V</a:t>
            </a:r>
          </a:p>
          <a:p>
            <a:pPr algn="ctr"/>
            <a:r>
              <a:rPr lang="en-IN" sz="2800" b="1" dirty="0" smtClean="0"/>
              <a:t>I</a:t>
            </a:r>
          </a:p>
          <a:p>
            <a:pPr algn="ctr"/>
            <a:r>
              <a:rPr lang="en-IN" sz="2800" b="1" dirty="0" smtClean="0"/>
              <a:t>R</a:t>
            </a:r>
          </a:p>
          <a:p>
            <a:pPr algn="ctr"/>
            <a:r>
              <a:rPr lang="en-IN" sz="2800" b="1" dirty="0" smtClean="0"/>
              <a:t>O</a:t>
            </a:r>
          </a:p>
          <a:p>
            <a:pPr algn="ctr"/>
            <a:r>
              <a:rPr lang="en-IN" sz="2800" b="1" dirty="0" smtClean="0"/>
              <a:t>N</a:t>
            </a:r>
          </a:p>
          <a:p>
            <a:pPr algn="ctr"/>
            <a:r>
              <a:rPr lang="en-IN" sz="2800" b="1" dirty="0" smtClean="0"/>
              <a:t>M</a:t>
            </a:r>
          </a:p>
          <a:p>
            <a:pPr algn="ctr"/>
            <a:r>
              <a:rPr lang="en-IN" sz="2800" b="1" dirty="0" smtClean="0"/>
              <a:t>E</a:t>
            </a:r>
          </a:p>
          <a:p>
            <a:pPr algn="ctr"/>
            <a:r>
              <a:rPr lang="en-IN" sz="2800" b="1" dirty="0" smtClean="0"/>
              <a:t>N</a:t>
            </a:r>
          </a:p>
          <a:p>
            <a:pPr algn="ctr"/>
            <a:r>
              <a:rPr lang="en-IN" sz="2800" b="1" dirty="0" smtClean="0"/>
              <a:t>T</a:t>
            </a:r>
          </a:p>
          <a:p>
            <a:pPr algn="ctr"/>
            <a:endParaRPr lang="en-IN" sz="2800" b="1" dirty="0" smtClean="0"/>
          </a:p>
          <a:p>
            <a:pPr algn="ctr"/>
            <a:endParaRPr lang="en-IN" sz="2800" b="1" dirty="0"/>
          </a:p>
        </p:txBody>
      </p:sp>
      <p:sp>
        <p:nvSpPr>
          <p:cNvPr id="4" name="TextBox 3"/>
          <p:cNvSpPr txBox="1"/>
          <p:nvPr/>
        </p:nvSpPr>
        <p:spPr>
          <a:xfrm>
            <a:off x="224028" y="832104"/>
            <a:ext cx="457200" cy="5693866"/>
          </a:xfrm>
          <a:prstGeom prst="rect">
            <a:avLst/>
          </a:prstGeom>
          <a:noFill/>
        </p:spPr>
        <p:txBody>
          <a:bodyPr wrap="square" rtlCol="0">
            <a:spAutoFit/>
          </a:bodyPr>
          <a:lstStyle/>
          <a:p>
            <a:pPr algn="ctr"/>
            <a:r>
              <a:rPr lang="en-IN" sz="2800" b="1" dirty="0" smtClean="0"/>
              <a:t>G</a:t>
            </a:r>
          </a:p>
          <a:p>
            <a:pPr algn="ctr"/>
            <a:r>
              <a:rPr lang="en-IN" sz="2800" b="1" dirty="0" smtClean="0"/>
              <a:t>R</a:t>
            </a:r>
          </a:p>
          <a:p>
            <a:pPr algn="ctr"/>
            <a:r>
              <a:rPr lang="en-IN" sz="2800" b="1" dirty="0" smtClean="0"/>
              <a:t>E</a:t>
            </a:r>
          </a:p>
          <a:p>
            <a:pPr algn="ctr"/>
            <a:r>
              <a:rPr lang="en-IN" sz="2800" b="1" dirty="0" smtClean="0"/>
              <a:t>E</a:t>
            </a:r>
          </a:p>
          <a:p>
            <a:pPr algn="ctr"/>
            <a:r>
              <a:rPr lang="en-IN" sz="2800" b="1" dirty="0" smtClean="0"/>
              <a:t>N</a:t>
            </a:r>
          </a:p>
          <a:p>
            <a:pPr algn="ctr"/>
            <a:endParaRPr lang="en-IN" sz="2800" b="1" dirty="0"/>
          </a:p>
          <a:p>
            <a:pPr algn="ctr"/>
            <a:r>
              <a:rPr lang="en-IN" sz="2800" b="1" dirty="0" smtClean="0"/>
              <a:t>L</a:t>
            </a:r>
          </a:p>
          <a:p>
            <a:pPr algn="ctr"/>
            <a:r>
              <a:rPr lang="en-IN" sz="2800" b="1" dirty="0" smtClean="0"/>
              <a:t>I</a:t>
            </a:r>
          </a:p>
          <a:p>
            <a:pPr algn="ctr"/>
            <a:r>
              <a:rPr lang="en-IN" sz="2800" b="1" dirty="0" smtClean="0"/>
              <a:t>V</a:t>
            </a:r>
          </a:p>
          <a:p>
            <a:pPr algn="ctr"/>
            <a:r>
              <a:rPr lang="en-IN" sz="2800" b="1" dirty="0" smtClean="0"/>
              <a:t>I</a:t>
            </a:r>
          </a:p>
          <a:p>
            <a:pPr algn="ctr"/>
            <a:r>
              <a:rPr lang="en-IN" sz="2800" b="1" dirty="0" smtClean="0"/>
              <a:t>N</a:t>
            </a:r>
          </a:p>
          <a:p>
            <a:pPr algn="ctr"/>
            <a:r>
              <a:rPr lang="en-IN" sz="2800" b="1" dirty="0" smtClean="0"/>
              <a:t>G</a:t>
            </a:r>
          </a:p>
          <a:p>
            <a:pPr algn="ctr"/>
            <a:endParaRPr lang="en-IN" sz="2800" b="1" dirty="0" smtClean="0"/>
          </a:p>
        </p:txBody>
      </p:sp>
    </p:spTree>
    <p:extLst>
      <p:ext uri="{BB962C8B-B14F-4D97-AF65-F5344CB8AC3E}">
        <p14:creationId xmlns:p14="http://schemas.microsoft.com/office/powerpoint/2010/main" val="21422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59975"/>
            <a:ext cx="10515600" cy="5738051"/>
          </a:xfrm>
        </p:spPr>
        <p:txBody>
          <a:bodyPr>
            <a:noAutofit/>
          </a:bodyPr>
          <a:lstStyle/>
          <a:p>
            <a:pPr fontAlgn="base"/>
            <a:r>
              <a:rPr lang="en-US" sz="2200" dirty="0"/>
              <a:t>We should have to protect the environment not for only living creatures, but for the plants and trees that provide even more benefits to us directly - they provide us with oxygen which we need to breathe. Industrial and developed countries are also facing threats of being polluted and affected by the detrimental environmental impact made by human actions. </a:t>
            </a:r>
            <a:br>
              <a:rPr lang="en-US" sz="2200" dirty="0"/>
            </a:br>
            <a:endParaRPr lang="en-US" sz="2200" dirty="0"/>
          </a:p>
          <a:p>
            <a:pPr fontAlgn="base"/>
            <a:r>
              <a:rPr lang="en-US" sz="2200" dirty="0"/>
              <a:t>Waste disposed in our water sources, is brutalizing aquatic life and pollution from factories, our usage of plastic bags, and pollutants released from vehicles, </a:t>
            </a:r>
            <a:r>
              <a:rPr lang="en-US" sz="2200" dirty="0" smtClean="0"/>
              <a:t>are </a:t>
            </a:r>
            <a:r>
              <a:rPr lang="en-US" sz="2200" dirty="0"/>
              <a:t>all factors that are contributing to climate change. Many of Earth’s resources are being depleted by humans, the results of which are hazardous to lives of many globally. </a:t>
            </a:r>
            <a:br>
              <a:rPr lang="en-US" sz="2200" dirty="0"/>
            </a:br>
            <a:endParaRPr lang="en-US" sz="2200" dirty="0"/>
          </a:p>
          <a:p>
            <a:pPr fontAlgn="base"/>
            <a:r>
              <a:rPr lang="en-US" sz="2200" dirty="0"/>
              <a:t>There have </a:t>
            </a:r>
            <a:r>
              <a:rPr lang="en-US" sz="2200" dirty="0" smtClean="0"/>
              <a:t>been many agreements, which </a:t>
            </a:r>
            <a:r>
              <a:rPr lang="en-US" sz="2200" dirty="0"/>
              <a:t>have been officially signed between countries to prevent the harmful impact of human activities on nature and the climate. It's helpful to some extent, but the targets set during these agreements are often not met and the effects of climate change are left unmitigated. </a:t>
            </a:r>
            <a:br>
              <a:rPr lang="en-US" sz="2200" dirty="0"/>
            </a:br>
            <a:endParaRPr lang="en-US" sz="2200" dirty="0"/>
          </a:p>
        </p:txBody>
      </p:sp>
    </p:spTree>
    <p:extLst>
      <p:ext uri="{BB962C8B-B14F-4D97-AF65-F5344CB8AC3E}">
        <p14:creationId xmlns:p14="http://schemas.microsoft.com/office/powerpoint/2010/main" val="803197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59975"/>
            <a:ext cx="10515600" cy="5738051"/>
          </a:xfrm>
        </p:spPr>
        <p:txBody>
          <a:bodyPr>
            <a:noAutofit/>
          </a:bodyPr>
          <a:lstStyle/>
          <a:p>
            <a:pPr fontAlgn="base"/>
            <a:r>
              <a:rPr lang="en-US" sz="2200" dirty="0" smtClean="0"/>
              <a:t>Here are some actions we can take to do our own part in contributing towards a greener future. We should not think that a single person can not make a difference, because change always originates from the actions started by a single person; we have to start somewhere to reach our goals. </a:t>
            </a:r>
          </a:p>
          <a:p>
            <a:pPr marL="457200" indent="-457200" fontAlgn="base">
              <a:buFont typeface="+mj-lt"/>
              <a:buAutoNum type="arabicPeriod"/>
            </a:pPr>
            <a:r>
              <a:rPr lang="en-US" sz="2200" dirty="0" smtClean="0"/>
              <a:t>Using reusable bags.</a:t>
            </a:r>
          </a:p>
          <a:p>
            <a:pPr marL="457200" indent="-457200" fontAlgn="base">
              <a:buFont typeface="+mj-lt"/>
              <a:buAutoNum type="arabicPeriod"/>
            </a:pPr>
            <a:r>
              <a:rPr lang="en-US" sz="2200" dirty="0" smtClean="0"/>
              <a:t>Using fewer chemical irritants.</a:t>
            </a:r>
          </a:p>
          <a:p>
            <a:pPr marL="457200" indent="-457200" fontAlgn="base">
              <a:buFont typeface="+mj-lt"/>
              <a:buAutoNum type="arabicPeriod"/>
            </a:pPr>
            <a:r>
              <a:rPr lang="en-US" sz="2200" dirty="0" smtClean="0"/>
              <a:t>Measuring your own safety measures and asking others to do the same. </a:t>
            </a:r>
          </a:p>
          <a:p>
            <a:pPr marL="457200" indent="-457200" fontAlgn="base">
              <a:buFont typeface="+mj-lt"/>
              <a:buAutoNum type="arabicPeriod"/>
            </a:pPr>
            <a:r>
              <a:rPr lang="en-US" sz="2200" dirty="0" smtClean="0"/>
              <a:t> Reducing our use of artificial fertilizers in our gardens/farms. Using fertilizers multiple times results in the loss of soil fertility, they   get washed away in rains too and can contaminate nearby water sources like rivers, streams, and lakes.</a:t>
            </a:r>
          </a:p>
          <a:p>
            <a:pPr marL="457200" indent="-457200" fontAlgn="base">
              <a:buFont typeface="+mj-lt"/>
              <a:buAutoNum type="arabicPeriod"/>
            </a:pPr>
            <a:r>
              <a:rPr lang="en-US" sz="2200" dirty="0" smtClean="0"/>
              <a:t>Planting more and more trees. There are many benefits associated with doing so, and you can learn more about them here.</a:t>
            </a:r>
          </a:p>
          <a:p>
            <a:pPr marL="457200" indent="-457200" fontAlgn="base">
              <a:buFont typeface="+mj-lt"/>
              <a:buAutoNum type="arabicPeriod"/>
            </a:pPr>
            <a:r>
              <a:rPr lang="en-US" sz="2200" dirty="0" smtClean="0"/>
              <a:t>Taking all protection measures that are necessary for saving the environment from pollution (using public transit, reducing electricity use when possible, etc.)</a:t>
            </a:r>
          </a:p>
          <a:p>
            <a:pPr marL="0" indent="0" fontAlgn="base">
              <a:buNone/>
            </a:pPr>
            <a:endParaRPr lang="en-US" sz="2200" dirty="0" smtClean="0"/>
          </a:p>
          <a:p>
            <a:pPr marL="457200" indent="-457200" fontAlgn="base">
              <a:buFont typeface="+mj-lt"/>
              <a:buAutoNum type="arabicPeriod"/>
            </a:pPr>
            <a:endParaRPr lang="en-US" sz="2200" dirty="0" smtClean="0"/>
          </a:p>
          <a:p>
            <a:pPr marL="457200" indent="-457200" fontAlgn="base">
              <a:buFont typeface="+mj-lt"/>
              <a:buAutoNum type="arabicPeriod"/>
            </a:pPr>
            <a:endParaRPr lang="en-US" sz="2200" dirty="0" smtClean="0"/>
          </a:p>
          <a:p>
            <a:pPr marL="0" indent="0" fontAlgn="base">
              <a:buNone/>
            </a:pPr>
            <a:endParaRPr lang="en-US" sz="2200" dirty="0" smtClean="0"/>
          </a:p>
          <a:p>
            <a:pPr marL="457200" indent="-457200" fontAlgn="base">
              <a:buFont typeface="+mj-lt"/>
              <a:buAutoNum type="arabicPeriod"/>
            </a:pPr>
            <a:endParaRPr lang="en-US" sz="2200" dirty="0" smtClean="0"/>
          </a:p>
          <a:p>
            <a:pPr marL="0" indent="0">
              <a:buNone/>
            </a:pPr>
            <a:endParaRPr lang="en-IN" sz="2200" dirty="0" smtClean="0">
              <a:latin typeface="Winter Glisten" pitchFamily="50" charset="0"/>
            </a:endParaRPr>
          </a:p>
          <a:p>
            <a:pPr marL="0" indent="0" fontAlgn="base">
              <a:buNone/>
            </a:pPr>
            <a:r>
              <a:rPr lang="en-US" sz="2200" dirty="0"/>
              <a:t/>
            </a:r>
            <a:br>
              <a:rPr lang="en-US" sz="2200" dirty="0"/>
            </a:br>
            <a:endParaRPr lang="en-US" sz="2200" dirty="0"/>
          </a:p>
        </p:txBody>
      </p:sp>
    </p:spTree>
    <p:extLst>
      <p:ext uri="{BB962C8B-B14F-4D97-AF65-F5344CB8AC3E}">
        <p14:creationId xmlns:p14="http://schemas.microsoft.com/office/powerpoint/2010/main" val="822585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000" b="1" dirty="0" smtClean="0">
                <a:latin typeface="Winter Glisten" pitchFamily="50" charset="0"/>
              </a:rPr>
              <a:t>Email </a:t>
            </a:r>
            <a:endParaRPr lang="en-IN" sz="6000" b="1" dirty="0">
              <a:latin typeface="Winter Glisten" pitchFamily="50" charset="0"/>
            </a:endParaRPr>
          </a:p>
        </p:txBody>
      </p:sp>
      <p:sp>
        <p:nvSpPr>
          <p:cNvPr id="3" name="Content Placeholder 2"/>
          <p:cNvSpPr>
            <a:spLocks noGrp="1"/>
          </p:cNvSpPr>
          <p:nvPr>
            <p:ph idx="1"/>
          </p:nvPr>
        </p:nvSpPr>
        <p:spPr/>
        <p:txBody>
          <a:bodyPr>
            <a:noAutofit/>
          </a:bodyPr>
          <a:lstStyle/>
          <a:p>
            <a:pPr marL="0" indent="0">
              <a:buNone/>
            </a:pPr>
            <a:r>
              <a:rPr lang="en-US" sz="2000" dirty="0"/>
              <a:t>Geisler believes that total </a:t>
            </a:r>
            <a:r>
              <a:rPr lang="en-US" sz="2000" dirty="0" smtClean="0"/>
              <a:t>immersion</a:t>
            </a:r>
            <a:r>
              <a:rPr lang="en-US" sz="2000" dirty="0"/>
              <a:t> is key to mastering a foreign </a:t>
            </a:r>
            <a:r>
              <a:rPr lang="en-US" sz="2000" dirty="0" smtClean="0"/>
              <a:t>language </a:t>
            </a:r>
            <a:r>
              <a:rPr lang="en-US" sz="2000" dirty="0"/>
              <a:t>quickly. The more you immerse yourself in the foreign language — such as reading, listening to the radio or speaking to people — the more rapid your progress will be</a:t>
            </a:r>
            <a:r>
              <a:rPr lang="en-US" sz="2000" dirty="0" smtClean="0"/>
              <a:t>.</a:t>
            </a:r>
          </a:p>
          <a:p>
            <a:pPr marL="0" indent="0">
              <a:buNone/>
            </a:pPr>
            <a:r>
              <a:rPr lang="en-US" sz="2000" b="1" dirty="0" smtClean="0"/>
              <a:t>Tips </a:t>
            </a:r>
            <a:r>
              <a:rPr lang="en-US" sz="2000" b="1" dirty="0"/>
              <a:t>to learn a language </a:t>
            </a:r>
            <a:r>
              <a:rPr lang="en-US" sz="2000" b="1" dirty="0" smtClean="0"/>
              <a:t>fast:-</a:t>
            </a:r>
            <a:endParaRPr lang="en-US" sz="2000" dirty="0"/>
          </a:p>
          <a:p>
            <a:pPr>
              <a:lnSpc>
                <a:spcPct val="100000"/>
              </a:lnSpc>
            </a:pPr>
            <a:r>
              <a:rPr lang="en-US" sz="2000" dirty="0"/>
              <a:t>Start with short, simple dialogues</a:t>
            </a:r>
            <a:r>
              <a:rPr lang="en-US" sz="2000" dirty="0" smtClean="0"/>
              <a:t>.</a:t>
            </a:r>
            <a:endParaRPr lang="en-US" sz="2000" dirty="0"/>
          </a:p>
          <a:p>
            <a:pPr>
              <a:lnSpc>
                <a:spcPct val="100000"/>
              </a:lnSpc>
            </a:pPr>
            <a:r>
              <a:rPr lang="en-US" sz="2000" dirty="0"/>
              <a:t>Focus on comprehensible input</a:t>
            </a:r>
            <a:r>
              <a:rPr lang="en-US" sz="2000" dirty="0" smtClean="0"/>
              <a:t>.</a:t>
            </a:r>
            <a:endParaRPr lang="en-US" sz="2000" dirty="0"/>
          </a:p>
          <a:p>
            <a:pPr>
              <a:lnSpc>
                <a:spcPct val="100000"/>
              </a:lnSpc>
            </a:pPr>
            <a:r>
              <a:rPr lang="en-US" sz="2000" dirty="0"/>
              <a:t>Study pronunciation very early on</a:t>
            </a:r>
            <a:r>
              <a:rPr lang="en-US" sz="2000" dirty="0" smtClean="0"/>
              <a:t>.</a:t>
            </a:r>
            <a:endParaRPr lang="en-US" sz="2000" dirty="0"/>
          </a:p>
          <a:p>
            <a:pPr>
              <a:lnSpc>
                <a:spcPct val="100000"/>
              </a:lnSpc>
            </a:pPr>
            <a:r>
              <a:rPr lang="en-US" sz="2000" dirty="0"/>
              <a:t>Read wisely, not widely</a:t>
            </a:r>
            <a:r>
              <a:rPr lang="en-US" sz="2000" dirty="0" smtClean="0"/>
              <a:t>.</a:t>
            </a:r>
            <a:endParaRPr lang="en-US" sz="2000" dirty="0"/>
          </a:p>
          <a:p>
            <a:pPr>
              <a:lnSpc>
                <a:spcPct val="100000"/>
              </a:lnSpc>
            </a:pPr>
            <a:r>
              <a:rPr lang="en-US" sz="2000" dirty="0"/>
              <a:t>Start speaking early</a:t>
            </a:r>
            <a:r>
              <a:rPr lang="en-US" sz="2000" dirty="0" smtClean="0"/>
              <a:t>.</a:t>
            </a:r>
          </a:p>
          <a:p>
            <a:pPr marL="0" indent="0">
              <a:lnSpc>
                <a:spcPct val="100000"/>
              </a:lnSpc>
              <a:buNone/>
            </a:pPr>
            <a:r>
              <a:rPr lang="en-US" sz="2000" dirty="0" smtClean="0"/>
              <a:t>For feather more quarries fell free to contact me.</a:t>
            </a:r>
            <a:endParaRPr lang="en-US" sz="2000" dirty="0"/>
          </a:p>
          <a:p>
            <a:pPr marL="0" indent="0">
              <a:buNone/>
            </a:pPr>
            <a:endParaRPr lang="en-IN" sz="2000" dirty="0"/>
          </a:p>
        </p:txBody>
      </p:sp>
    </p:spTree>
    <p:extLst>
      <p:ext uri="{BB962C8B-B14F-4D97-AF65-F5344CB8AC3E}">
        <p14:creationId xmlns:p14="http://schemas.microsoft.com/office/powerpoint/2010/main" val="2024069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000" b="1" dirty="0" smtClean="0">
                <a:latin typeface="Winter Glisten" pitchFamily="50" charset="0"/>
              </a:rPr>
              <a:t>Outcomes </a:t>
            </a:r>
            <a:endParaRPr lang="en-IN" sz="6000" b="1" dirty="0">
              <a:latin typeface="Winter Glisten" pitchFamily="50" charset="0"/>
            </a:endParaRPr>
          </a:p>
        </p:txBody>
      </p:sp>
      <p:sp>
        <p:nvSpPr>
          <p:cNvPr id="3" name="Content Placeholder 2"/>
          <p:cNvSpPr>
            <a:spLocks noGrp="1"/>
          </p:cNvSpPr>
          <p:nvPr>
            <p:ph idx="1"/>
          </p:nvPr>
        </p:nvSpPr>
        <p:spPr>
          <a:xfrm>
            <a:off x="838200" y="2209673"/>
            <a:ext cx="10515600" cy="4351338"/>
          </a:xfrm>
        </p:spPr>
        <p:txBody>
          <a:bodyPr>
            <a:normAutofit/>
          </a:bodyPr>
          <a:lstStyle/>
          <a:p>
            <a:r>
              <a:rPr lang="en-US" sz="2400" dirty="0"/>
              <a:t>Save time through communicating appropriately from the outset</a:t>
            </a:r>
            <a:r>
              <a:rPr lang="en-US" sz="2400" dirty="0" smtClean="0"/>
              <a:t>.</a:t>
            </a:r>
          </a:p>
          <a:p>
            <a:r>
              <a:rPr lang="en-US" sz="2400" dirty="0"/>
              <a:t>Write with impact and capture the reader's attention.</a:t>
            </a:r>
          </a:p>
          <a:p>
            <a:r>
              <a:rPr lang="en-IN" sz="2400" dirty="0"/>
              <a:t>D</a:t>
            </a:r>
            <a:r>
              <a:rPr lang="en-IN" sz="2400" dirty="0" smtClean="0"/>
              <a:t>evelop </a:t>
            </a:r>
            <a:r>
              <a:rPr lang="en-IN" sz="2400" dirty="0"/>
              <a:t>keyboarding skills.</a:t>
            </a:r>
          </a:p>
          <a:p>
            <a:r>
              <a:rPr lang="en-US" sz="2400" dirty="0"/>
              <a:t>U</a:t>
            </a:r>
            <a:r>
              <a:rPr lang="en-US" sz="2400" dirty="0" smtClean="0"/>
              <a:t>nderstand </a:t>
            </a:r>
            <a:r>
              <a:rPr lang="en-US" sz="2400" dirty="0"/>
              <a:t>journalistic terms and vocabulary.</a:t>
            </a:r>
          </a:p>
          <a:p>
            <a:r>
              <a:rPr lang="en-US" sz="2400" dirty="0"/>
              <a:t>S</a:t>
            </a:r>
            <a:r>
              <a:rPr lang="en-US" sz="2400" dirty="0" smtClean="0"/>
              <a:t>how </a:t>
            </a:r>
            <a:r>
              <a:rPr lang="en-US" sz="2400" dirty="0"/>
              <a:t>the value and relevance of your </a:t>
            </a:r>
            <a:r>
              <a:rPr lang="en-US" sz="2400" dirty="0" smtClean="0"/>
              <a:t>ideas.</a:t>
            </a:r>
            <a:endParaRPr lang="en-US" sz="2400" dirty="0"/>
          </a:p>
        </p:txBody>
      </p:sp>
      <p:pic>
        <p:nvPicPr>
          <p:cNvPr id="4" name="Picture 3"/>
          <p:cNvPicPr>
            <a:picLocks noChangeAspect="1"/>
          </p:cNvPicPr>
          <p:nvPr/>
        </p:nvPicPr>
        <p:blipFill>
          <a:blip r:embed="rId2"/>
          <a:stretch>
            <a:fillRect/>
          </a:stretch>
        </p:blipFill>
        <p:spPr>
          <a:xfrm>
            <a:off x="4638675" y="4700587"/>
            <a:ext cx="2914650" cy="1571625"/>
          </a:xfrm>
          <a:prstGeom prst="rect">
            <a:avLst/>
          </a:prstGeom>
        </p:spPr>
      </p:pic>
    </p:spTree>
    <p:extLst>
      <p:ext uri="{BB962C8B-B14F-4D97-AF65-F5344CB8AC3E}">
        <p14:creationId xmlns:p14="http://schemas.microsoft.com/office/powerpoint/2010/main" val="412522118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421</Words>
  <Application>Microsoft Office PowerPoint</Application>
  <PresentationFormat>Widescreen</PresentationFormat>
  <Paragraphs>72</Paragraphs>
  <Slides>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Garamond</vt:lpstr>
      <vt:lpstr>Rockwell</vt:lpstr>
      <vt:lpstr>Winter Glisten</vt:lpstr>
      <vt:lpstr>Office Theme</vt:lpstr>
      <vt:lpstr>PowerPoint Presentation</vt:lpstr>
      <vt:lpstr>Objective </vt:lpstr>
      <vt:lpstr>About myself </vt:lpstr>
      <vt:lpstr>PowerPoint Presentation</vt:lpstr>
      <vt:lpstr>PowerPoint Presentation</vt:lpstr>
      <vt:lpstr>PowerPoint Presentation</vt:lpstr>
      <vt:lpstr>Email </vt:lpstr>
      <vt:lpstr>Outcomes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triphmailone@gmail.com</dc:creator>
  <cp:lastModifiedBy>triphmailone@gmail.com</cp:lastModifiedBy>
  <cp:revision>12</cp:revision>
  <dcterms:created xsi:type="dcterms:W3CDTF">2022-11-22T17:23:40Z</dcterms:created>
  <dcterms:modified xsi:type="dcterms:W3CDTF">2022-12-15T06:14:16Z</dcterms:modified>
</cp:coreProperties>
</file>

<file path=docProps/thumbnail.jpeg>
</file>